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1" r:id="rId5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144000" cy="6858000" type="screen4x3"/>
  <p:notesSz cx="6805613" cy="9944100"/>
  <p:embeddedFontLs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Oswald" panose="00000500000000000000" pitchFamily="2" charset="-18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iwjFKVpD1NUj22pdp6AuPswiua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56A105-EE4A-48DF-BDF4-D86A75B70BA9}" v="10" dt="2023-11-06T10:37:10.6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customschemas.google.com/relationships/presentationmetadata" Target="meta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ja Premk" userId="82b8116c-f106-4d30-9eb0-ce65c03ca874" providerId="ADAL" clId="{9656A105-EE4A-48DF-BDF4-D86A75B70BA9}"/>
    <pc:docChg chg="custSel modSld">
      <pc:chgData name="Taja Premk" userId="82b8116c-f106-4d30-9eb0-ce65c03ca874" providerId="ADAL" clId="{9656A105-EE4A-48DF-BDF4-D86A75B70BA9}" dt="2023-11-06T10:37:58.772" v="27" actId="1076"/>
      <pc:docMkLst>
        <pc:docMk/>
      </pc:docMkLst>
      <pc:sldChg chg="addSp delSp modSp mod">
        <pc:chgData name="Taja Premk" userId="82b8116c-f106-4d30-9eb0-ce65c03ca874" providerId="ADAL" clId="{9656A105-EE4A-48DF-BDF4-D86A75B70BA9}" dt="2023-11-06T10:37:10.685" v="25" actId="1076"/>
        <pc:sldMkLst>
          <pc:docMk/>
          <pc:sldMk cId="0" sldId="256"/>
        </pc:sldMkLst>
        <pc:picChg chg="add del mod">
          <ac:chgData name="Taja Premk" userId="82b8116c-f106-4d30-9eb0-ce65c03ca874" providerId="ADAL" clId="{9656A105-EE4A-48DF-BDF4-D86A75B70BA9}" dt="2023-11-06T10:36:34.568" v="8" actId="478"/>
          <ac:picMkLst>
            <pc:docMk/>
            <pc:sldMk cId="0" sldId="256"/>
            <ac:picMk id="3" creationId="{45B3AEB3-4F56-89F3-B0C8-B359402C966F}"/>
          </ac:picMkLst>
        </pc:picChg>
        <pc:picChg chg="add del mod">
          <ac:chgData name="Taja Premk" userId="82b8116c-f106-4d30-9eb0-ce65c03ca874" providerId="ADAL" clId="{9656A105-EE4A-48DF-BDF4-D86A75B70BA9}" dt="2023-11-06T10:37:00.478" v="18" actId="21"/>
          <ac:picMkLst>
            <pc:docMk/>
            <pc:sldMk cId="0" sldId="256"/>
            <ac:picMk id="5" creationId="{399FBEFF-E776-822C-A884-7F1917145D3D}"/>
          </ac:picMkLst>
        </pc:picChg>
        <pc:picChg chg="add mod">
          <ac:chgData name="Taja Premk" userId="82b8116c-f106-4d30-9eb0-ce65c03ca874" providerId="ADAL" clId="{9656A105-EE4A-48DF-BDF4-D86A75B70BA9}" dt="2023-11-06T10:37:10.685" v="25" actId="1076"/>
          <ac:picMkLst>
            <pc:docMk/>
            <pc:sldMk cId="0" sldId="256"/>
            <ac:picMk id="6" creationId="{F7BC26D5-A2FE-A619-C097-4312B82B3FA5}"/>
          </ac:picMkLst>
        </pc:picChg>
        <pc:picChg chg="del">
          <ac:chgData name="Taja Premk" userId="82b8116c-f106-4d30-9eb0-ce65c03ca874" providerId="ADAL" clId="{9656A105-EE4A-48DF-BDF4-D86A75B70BA9}" dt="2023-11-06T10:35:41.911" v="0" actId="478"/>
          <ac:picMkLst>
            <pc:docMk/>
            <pc:sldMk cId="0" sldId="256"/>
            <ac:picMk id="1026" creationId="{7E07CC62-EA7C-1523-7CCE-9F1B45A65DFF}"/>
          </ac:picMkLst>
        </pc:picChg>
      </pc:sldChg>
      <pc:sldChg chg="addSp delSp modSp mod">
        <pc:chgData name="Taja Premk" userId="82b8116c-f106-4d30-9eb0-ce65c03ca874" providerId="ADAL" clId="{9656A105-EE4A-48DF-BDF4-D86A75B70BA9}" dt="2023-11-06T10:37:05.997" v="22" actId="1076"/>
        <pc:sldMkLst>
          <pc:docMk/>
          <pc:sldMk cId="0" sldId="257"/>
        </pc:sldMkLst>
        <pc:picChg chg="del">
          <ac:chgData name="Taja Premk" userId="82b8116c-f106-4d30-9eb0-ce65c03ca874" providerId="ADAL" clId="{9656A105-EE4A-48DF-BDF4-D86A75B70BA9}" dt="2023-11-06T10:37:02.270" v="19" actId="478"/>
          <ac:picMkLst>
            <pc:docMk/>
            <pc:sldMk cId="0" sldId="257"/>
            <ac:picMk id="2" creationId="{B0463432-4C12-38D8-1851-7602116EBE71}"/>
          </ac:picMkLst>
        </pc:picChg>
        <pc:picChg chg="add mod">
          <ac:chgData name="Taja Premk" userId="82b8116c-f106-4d30-9eb0-ce65c03ca874" providerId="ADAL" clId="{9656A105-EE4A-48DF-BDF4-D86A75B70BA9}" dt="2023-11-06T10:37:05.997" v="22" actId="1076"/>
          <ac:picMkLst>
            <pc:docMk/>
            <pc:sldMk cId="0" sldId="257"/>
            <ac:picMk id="3" creationId="{204C19FD-1565-22F3-DCA2-298BF042E7FC}"/>
          </ac:picMkLst>
        </pc:picChg>
      </pc:sldChg>
      <pc:sldChg chg="modSp mod">
        <pc:chgData name="Taja Premk" userId="82b8116c-f106-4d30-9eb0-ce65c03ca874" providerId="ADAL" clId="{9656A105-EE4A-48DF-BDF4-D86A75B70BA9}" dt="2023-11-06T10:37:48.310" v="26" actId="20577"/>
        <pc:sldMkLst>
          <pc:docMk/>
          <pc:sldMk cId="0" sldId="259"/>
        </pc:sldMkLst>
        <pc:spChg chg="mod">
          <ac:chgData name="Taja Premk" userId="82b8116c-f106-4d30-9eb0-ce65c03ca874" providerId="ADAL" clId="{9656A105-EE4A-48DF-BDF4-D86A75B70BA9}" dt="2023-11-06T10:37:48.310" v="26" actId="20577"/>
          <ac:spMkLst>
            <pc:docMk/>
            <pc:sldMk cId="0" sldId="259"/>
            <ac:spMk id="145" creationId="{00000000-0000-0000-0000-000000000000}"/>
          </ac:spMkLst>
        </pc:spChg>
      </pc:sldChg>
      <pc:sldChg chg="modSp mod">
        <pc:chgData name="Taja Premk" userId="82b8116c-f106-4d30-9eb0-ce65c03ca874" providerId="ADAL" clId="{9656A105-EE4A-48DF-BDF4-D86A75B70BA9}" dt="2023-11-06T10:37:58.772" v="27" actId="1076"/>
        <pc:sldMkLst>
          <pc:docMk/>
          <pc:sldMk cId="0" sldId="261"/>
        </pc:sldMkLst>
        <pc:spChg chg="mod">
          <ac:chgData name="Taja Premk" userId="82b8116c-f106-4d30-9eb0-ce65c03ca874" providerId="ADAL" clId="{9656A105-EE4A-48DF-BDF4-D86A75B70BA9}" dt="2023-11-06T10:37:58.772" v="27" actId="1076"/>
          <ac:spMkLst>
            <pc:docMk/>
            <pc:sldMk cId="0" sldId="261"/>
            <ac:spMk id="16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4475" y="745800"/>
            <a:ext cx="4537275" cy="3729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0550" y="4723425"/>
            <a:ext cx="5444475" cy="447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680550" y="4723425"/>
            <a:ext cx="5444475" cy="4474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 txBox="1">
            <a:spLocks noGrp="1"/>
          </p:cNvSpPr>
          <p:nvPr>
            <p:ph type="body" idx="1"/>
          </p:nvPr>
        </p:nvSpPr>
        <p:spPr>
          <a:xfrm>
            <a:off x="680550" y="4723425"/>
            <a:ext cx="5444475" cy="4474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0550" y="4723425"/>
            <a:ext cx="5444475" cy="4474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0550" y="4723425"/>
            <a:ext cx="5444475" cy="4474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9162def43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9162def431_0_7:notes"/>
          <p:cNvSpPr txBox="1">
            <a:spLocks noGrp="1"/>
          </p:cNvSpPr>
          <p:nvPr>
            <p:ph type="body" idx="1"/>
          </p:nvPr>
        </p:nvSpPr>
        <p:spPr>
          <a:xfrm>
            <a:off x="680550" y="4723425"/>
            <a:ext cx="5444400" cy="44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0550" y="4723425"/>
            <a:ext cx="5444475" cy="4474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0550" y="4723425"/>
            <a:ext cx="5444475" cy="44748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subTitle" idx="1"/>
          </p:nvPr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2"/>
          </p:nvPr>
        </p:nvSpPr>
        <p:spPr>
          <a:xfrm>
            <a:off x="4674240" y="1981080"/>
            <a:ext cx="401580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>
            <a:spLocks noGrp="1"/>
          </p:cNvSpPr>
          <p:nvPr>
            <p:ph type="subTitle" idx="1"/>
          </p:nvPr>
        </p:nvSpPr>
        <p:spPr>
          <a:xfrm>
            <a:off x="457200" y="609480"/>
            <a:ext cx="8229240" cy="529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2"/>
          </p:nvPr>
        </p:nvSpPr>
        <p:spPr>
          <a:xfrm>
            <a:off x="457200" y="41302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3"/>
          </p:nvPr>
        </p:nvSpPr>
        <p:spPr>
          <a:xfrm>
            <a:off x="4674240" y="1981080"/>
            <a:ext cx="401580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2"/>
          </p:nvPr>
        </p:nvSpPr>
        <p:spPr>
          <a:xfrm>
            <a:off x="467424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3"/>
          </p:nvPr>
        </p:nvSpPr>
        <p:spPr>
          <a:xfrm>
            <a:off x="4674240" y="41302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2"/>
          </p:nvPr>
        </p:nvSpPr>
        <p:spPr>
          <a:xfrm>
            <a:off x="467424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3"/>
          </p:nvPr>
        </p:nvSpPr>
        <p:spPr>
          <a:xfrm>
            <a:off x="457200" y="4130280"/>
            <a:ext cx="822924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822924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2"/>
          </p:nvPr>
        </p:nvSpPr>
        <p:spPr>
          <a:xfrm>
            <a:off x="457200" y="4130280"/>
            <a:ext cx="822924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467424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body" idx="3"/>
          </p:nvPr>
        </p:nvSpPr>
        <p:spPr>
          <a:xfrm>
            <a:off x="4674240" y="41302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4"/>
          </p:nvPr>
        </p:nvSpPr>
        <p:spPr>
          <a:xfrm>
            <a:off x="457200" y="41302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3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2"/>
          </p:nvPr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93320" y="1980720"/>
            <a:ext cx="5156640" cy="4114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93320" y="1980720"/>
            <a:ext cx="5156640" cy="4114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5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2"/>
          </p:nvPr>
        </p:nvSpPr>
        <p:spPr>
          <a:xfrm>
            <a:off x="4674240" y="1981080"/>
            <a:ext cx="401580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6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7"/>
          <p:cNvSpPr txBox="1">
            <a:spLocks noGrp="1"/>
          </p:cNvSpPr>
          <p:nvPr>
            <p:ph type="subTitle" idx="1"/>
          </p:nvPr>
        </p:nvSpPr>
        <p:spPr>
          <a:xfrm>
            <a:off x="457200" y="609480"/>
            <a:ext cx="8229240" cy="529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8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body" idx="2"/>
          </p:nvPr>
        </p:nvSpPr>
        <p:spPr>
          <a:xfrm>
            <a:off x="457200" y="41302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body" idx="3"/>
          </p:nvPr>
        </p:nvSpPr>
        <p:spPr>
          <a:xfrm>
            <a:off x="4674240" y="1981080"/>
            <a:ext cx="401580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9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9"/>
          <p:cNvSpPr txBox="1">
            <a:spLocks noGrp="1"/>
          </p:cNvSpPr>
          <p:nvPr>
            <p:ph type="body" idx="2"/>
          </p:nvPr>
        </p:nvSpPr>
        <p:spPr>
          <a:xfrm>
            <a:off x="467424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body" idx="3"/>
          </p:nvPr>
        </p:nvSpPr>
        <p:spPr>
          <a:xfrm>
            <a:off x="4674240" y="41302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0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0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0"/>
          <p:cNvSpPr txBox="1">
            <a:spLocks noGrp="1"/>
          </p:cNvSpPr>
          <p:nvPr>
            <p:ph type="body" idx="2"/>
          </p:nvPr>
        </p:nvSpPr>
        <p:spPr>
          <a:xfrm>
            <a:off x="467424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0"/>
          <p:cNvSpPr txBox="1">
            <a:spLocks noGrp="1"/>
          </p:cNvSpPr>
          <p:nvPr>
            <p:ph type="body" idx="3"/>
          </p:nvPr>
        </p:nvSpPr>
        <p:spPr>
          <a:xfrm>
            <a:off x="457200" y="4130280"/>
            <a:ext cx="822924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1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1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822924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1"/>
          <p:cNvSpPr txBox="1">
            <a:spLocks noGrp="1"/>
          </p:cNvSpPr>
          <p:nvPr>
            <p:ph type="body" idx="2"/>
          </p:nvPr>
        </p:nvSpPr>
        <p:spPr>
          <a:xfrm>
            <a:off x="457200" y="4130280"/>
            <a:ext cx="822924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2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2"/>
          <p:cNvSpPr txBox="1">
            <a:spLocks noGrp="1"/>
          </p:cNvSpPr>
          <p:nvPr>
            <p:ph type="body" idx="2"/>
          </p:nvPr>
        </p:nvSpPr>
        <p:spPr>
          <a:xfrm>
            <a:off x="4674240" y="19810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body" idx="3"/>
          </p:nvPr>
        </p:nvSpPr>
        <p:spPr>
          <a:xfrm>
            <a:off x="4674240" y="41302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2"/>
          <p:cNvSpPr txBox="1">
            <a:spLocks noGrp="1"/>
          </p:cNvSpPr>
          <p:nvPr>
            <p:ph type="body" idx="4"/>
          </p:nvPr>
        </p:nvSpPr>
        <p:spPr>
          <a:xfrm>
            <a:off x="457200" y="4130280"/>
            <a:ext cx="4015800" cy="196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3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3"/>
          <p:cNvSpPr txBox="1">
            <a:spLocks noGrp="1"/>
          </p:cNvSpPr>
          <p:nvPr>
            <p:ph type="body" idx="2"/>
          </p:nvPr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4" name="Google Shape;114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93320" y="1980720"/>
            <a:ext cx="5156640" cy="4114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93320" y="1980720"/>
            <a:ext cx="5156640" cy="4114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0"/>
            <a:ext cx="9143640" cy="68590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7;p8"/>
          <p:cNvCxnSpPr/>
          <p:nvPr/>
        </p:nvCxnSpPr>
        <p:spPr>
          <a:xfrm>
            <a:off x="457200" y="6248160"/>
            <a:ext cx="8207280" cy="0"/>
          </a:xfrm>
          <a:prstGeom prst="straightConnector1">
            <a:avLst/>
          </a:prstGeom>
          <a:noFill/>
          <a:ln w="12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" name="Google Shape;8;p8"/>
          <p:cNvCxnSpPr/>
          <p:nvPr/>
        </p:nvCxnSpPr>
        <p:spPr>
          <a:xfrm>
            <a:off x="457200" y="1904760"/>
            <a:ext cx="8207280" cy="0"/>
          </a:xfrm>
          <a:prstGeom prst="straightConnector1">
            <a:avLst/>
          </a:prstGeom>
          <a:noFill/>
          <a:ln w="12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" name="Google Shape;9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0"/>
            <a:ext cx="9143640" cy="68590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8"/>
          <p:cNvSpPr/>
          <p:nvPr/>
        </p:nvSpPr>
        <p:spPr>
          <a:xfrm>
            <a:off x="457200" y="380880"/>
            <a:ext cx="8206920" cy="3600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11;p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467480" y="2438280"/>
            <a:ext cx="823680" cy="129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38080" y="2743200"/>
            <a:ext cx="2160360" cy="9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8"/>
          <p:cNvSpPr txBox="1">
            <a:spLocks noGrp="1"/>
          </p:cNvSpPr>
          <p:nvPr>
            <p:ph type="title"/>
          </p:nvPr>
        </p:nvSpPr>
        <p:spPr>
          <a:xfrm>
            <a:off x="762120" y="609480"/>
            <a:ext cx="7695720" cy="99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080" y="6248520"/>
            <a:ext cx="213336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2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 sz="18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Google Shape;15;p8"/>
          <p:cNvCxnSpPr/>
          <p:nvPr/>
        </p:nvCxnSpPr>
        <p:spPr>
          <a:xfrm>
            <a:off x="457200" y="6248160"/>
            <a:ext cx="8207280" cy="0"/>
          </a:xfrm>
          <a:prstGeom prst="straightConnector1">
            <a:avLst/>
          </a:prstGeom>
          <a:noFill/>
          <a:ln w="12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8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3640" cy="68590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10"/>
          <p:cNvCxnSpPr/>
          <p:nvPr/>
        </p:nvCxnSpPr>
        <p:spPr>
          <a:xfrm>
            <a:off x="457200" y="6248160"/>
            <a:ext cx="8207280" cy="0"/>
          </a:xfrm>
          <a:prstGeom prst="straightConnector1">
            <a:avLst/>
          </a:prstGeom>
          <a:noFill/>
          <a:ln w="12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66;p10"/>
          <p:cNvCxnSpPr/>
          <p:nvPr/>
        </p:nvCxnSpPr>
        <p:spPr>
          <a:xfrm>
            <a:off x="457200" y="1904760"/>
            <a:ext cx="8207280" cy="0"/>
          </a:xfrm>
          <a:prstGeom prst="straightConnector1">
            <a:avLst/>
          </a:prstGeom>
          <a:noFill/>
          <a:ln w="126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553080" y="6248520"/>
            <a:ext cx="213336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200" b="1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 sz="18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/>
        </p:nvSpPr>
        <p:spPr>
          <a:xfrm>
            <a:off x="762120" y="609480"/>
            <a:ext cx="7695720" cy="99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0" i="0" u="none" strike="noStrike" cap="none" dirty="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PIŠEM ZA PRAVICE 2023</a:t>
            </a:r>
            <a:endParaRPr sz="1800" b="0" i="0" u="none" strike="noStrike" cap="none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611560" y="4641940"/>
            <a:ext cx="6933960" cy="137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fontAlgn="base"/>
            <a:r>
              <a:rPr lang="sl-SI" sz="1800" b="1" dirty="0">
                <a:solidFill>
                  <a:srgbClr val="000000"/>
                </a:solidFill>
                <a:effectLst/>
                <a:latin typeface="Oswald" pitchFamily="2" charset="77"/>
                <a:ea typeface="SimSun" panose="02010600030101010101" pitchFamily="2" charset="-122"/>
              </a:rPr>
              <a:t>MAUNG SAWYEDDOLLAH</a:t>
            </a:r>
            <a:r>
              <a:rPr lang="sl-SI" sz="1800" b="1" dirty="0">
                <a:latin typeface="Oswald" pitchFamily="2" charset="77"/>
                <a:ea typeface="SimSun" panose="02010600030101010101" pitchFamily="2" charset="-122"/>
              </a:rPr>
              <a:t>,</a:t>
            </a:r>
          </a:p>
          <a:p>
            <a:pPr fontAlgn="base"/>
            <a:r>
              <a:rPr lang="sl-SI" sz="1800" b="1" dirty="0">
                <a:effectLst/>
                <a:latin typeface="Oswald" pitchFamily="2" charset="77"/>
                <a:ea typeface="SimSun" panose="02010600030101010101" pitchFamily="2" charset="-122"/>
              </a:rPr>
              <a:t>MJANMAR</a:t>
            </a:r>
            <a:endParaRPr lang="en-SI" sz="1800" dirty="0">
              <a:effectLst/>
              <a:latin typeface="Oswald" pitchFamily="2" charset="77"/>
              <a:ea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8472600" y="6043680"/>
            <a:ext cx="18396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7BC26D5-A2FE-A619-C097-4312B82B3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061" y="1104660"/>
            <a:ext cx="3295744" cy="494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"/>
          <p:cNvSpPr txBox="1"/>
          <p:nvPr/>
        </p:nvSpPr>
        <p:spPr>
          <a:xfrm>
            <a:off x="341840" y="770180"/>
            <a:ext cx="8344600" cy="98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fontAlgn="base"/>
            <a:r>
              <a:rPr lang="sl-SI" sz="1800" b="1" dirty="0">
                <a:solidFill>
                  <a:srgbClr val="000000"/>
                </a:solidFill>
                <a:effectLst/>
                <a:latin typeface="Oswald" pitchFamily="2" charset="77"/>
                <a:ea typeface="SimSun" panose="02010600030101010101" pitchFamily="2" charset="-122"/>
              </a:rPr>
              <a:t>MAUNG SAWYEDDOLLAH</a:t>
            </a:r>
            <a:r>
              <a:rPr lang="sl-SI" sz="1800" b="1" dirty="0">
                <a:latin typeface="Oswald" pitchFamily="2" charset="77"/>
                <a:ea typeface="SimSun" panose="02010600030101010101" pitchFamily="2" charset="-122"/>
              </a:rPr>
              <a:t>, </a:t>
            </a:r>
            <a:r>
              <a:rPr lang="sl-SI" sz="1800" b="1" dirty="0">
                <a:effectLst/>
                <a:latin typeface="Oswald" pitchFamily="2" charset="77"/>
                <a:ea typeface="SimSun" panose="02010600030101010101" pitchFamily="2" charset="-122"/>
              </a:rPr>
              <a:t>MJANMAR</a:t>
            </a:r>
            <a:endParaRPr lang="en-SI" sz="1800" dirty="0">
              <a:effectLst/>
              <a:latin typeface="Oswald" pitchFamily="2" charset="77"/>
              <a:ea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224263" y="2744236"/>
            <a:ext cx="5853066" cy="3016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4328" y="334673"/>
            <a:ext cx="1162112" cy="1495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lika 2" descr="Slika, ki vsebuje besede človeški obraz, oblačila, oseba, nasmeh&#10;&#10;Opis je samodejno ustvarjen">
            <a:extLst>
              <a:ext uri="{FF2B5EF4-FFF2-40B4-BE49-F238E27FC236}">
                <a16:creationId xmlns:a16="http://schemas.microsoft.com/office/drawing/2014/main" id="{204C19FD-1565-22F3-DCA2-298BF042E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261" y="1829875"/>
            <a:ext cx="6095106" cy="40568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/>
          <p:nvPr/>
        </p:nvSpPr>
        <p:spPr>
          <a:xfrm>
            <a:off x="439627" y="3333891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Maung Sawyeddollah nikoli ni imel lahkega življenja, vendar pa je nekoč lahko užival v igranju 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nogometa in sanjal o tem, da bi postal zdravnik. Toda leta 2017, ko je bil star 15 let, se je njegovo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življenje obrnilo na glavo.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Mjanmarska vojska je sprožila etnično čiščenje Rohing – etnične manjšine, ki se je v Mjanmaru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desetletja soočala s hudo diskriminacijo, ki jo je sponzorirala država. Na tisoče Rohing je bilo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ubitih, posiljenih, mučenih, njihove vasi pa požgane.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sl-SI" sz="1800" dirty="0">
              <a:solidFill>
                <a:srgbClr val="000000"/>
              </a:solidFill>
              <a:effectLst/>
              <a:latin typeface="Oswald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V strahu za svoje življenje je Sawyeddollah z družino hodil 15 dni do Bangladeša. Prišli so do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begunskega taborišča Cox's Bazar, kjer še vedno živijo.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sl-SI" sz="1800" dirty="0"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7" name="Google Shape;13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324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"/>
          <p:cNvSpPr/>
          <p:nvPr/>
        </p:nvSpPr>
        <p:spPr>
          <a:xfrm>
            <a:off x="302356" y="928772"/>
            <a:ext cx="1512168" cy="5040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"/>
          <p:cNvSpPr txBox="1"/>
          <p:nvPr/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swald"/>
              <a:buNone/>
            </a:pPr>
            <a:r>
              <a:rPr lang="sl-SI" sz="1800" b="1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Za kaj gre?</a:t>
            </a:r>
            <a:r>
              <a:rPr lang="sl-SI" sz="1800" b="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/>
          </a:p>
        </p:txBody>
      </p:sp>
      <p:pic>
        <p:nvPicPr>
          <p:cNvPr id="140" name="Google Shape;14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258946"/>
            <a:ext cx="1288555" cy="1657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 txBox="1"/>
          <p:nvPr/>
        </p:nvSpPr>
        <p:spPr>
          <a:xfrm>
            <a:off x="302356" y="4068975"/>
            <a:ext cx="7773801" cy="253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Sawyeddollah si želi postati odvetnik in zdaj išče pravico za trpljenje, ki ga obdaja. Poleg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študija se zavzema da lastnik Facebooka, Meta, prevzame odgovornost za svoj prispevek k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grozotam. Leta pred napadi so Metini algoritmi okrepili hujskanje proti skupnosti Rohing na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platformi Facebook.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46" name="Google Shape;14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324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4"/>
          <p:cNvSpPr/>
          <p:nvPr/>
        </p:nvSpPr>
        <p:spPr>
          <a:xfrm>
            <a:off x="302356" y="928772"/>
            <a:ext cx="1512168" cy="5040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457200" y="6094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swald"/>
              <a:buNone/>
            </a:pPr>
            <a:r>
              <a:rPr lang="sl-SI" sz="1800" b="1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Za kaj gre?</a:t>
            </a:r>
            <a:r>
              <a:rPr lang="sl-SI" sz="1800" b="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/>
          </a:p>
        </p:txBody>
      </p:sp>
      <p:pic>
        <p:nvPicPr>
          <p:cNvPr id="149" name="Google Shape;14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258946"/>
            <a:ext cx="1288555" cy="165788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"/>
          <p:cNvSpPr txBox="1"/>
          <p:nvPr/>
        </p:nvSpPr>
        <p:spPr>
          <a:xfrm>
            <a:off x="1343025" y="4100525"/>
            <a:ext cx="782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g19162def431_0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324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19162def431_0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0312" y="258946"/>
            <a:ext cx="1288555" cy="165788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19162def431_0_7"/>
          <p:cNvSpPr/>
          <p:nvPr/>
        </p:nvSpPr>
        <p:spPr>
          <a:xfrm>
            <a:off x="302356" y="928772"/>
            <a:ext cx="1512300" cy="50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swald"/>
              <a:buNone/>
            </a:pPr>
            <a:r>
              <a:rPr lang="sl-SI" sz="18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Za kaj gre?</a:t>
            </a:r>
            <a:r>
              <a:rPr lang="sl-SI" sz="1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8" name="Google Shape;158;g19162def431_0_7"/>
          <p:cNvSpPr txBox="1"/>
          <p:nvPr/>
        </p:nvSpPr>
        <p:spPr>
          <a:xfrm>
            <a:off x="302467" y="3502871"/>
            <a:ext cx="8366400" cy="26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Sawyeddollah in njegova družina so izgubili vse, a še vedno imajo upanje. Skupaj s skupnostjo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poziva Meto, naj plača odškodnino za svojo vlogo pri grozodejstvih, ter financira izobraževalne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programe v Cox's Bazarju. Verjame, da bo izobraževanje pomagalo obnoviti uničena življenja ljudi v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njegovi skupnosti.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sl-SI" sz="1800" b="1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sl-SI" sz="1800" b="1" dirty="0"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b="1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Zahtevajte, da Meta zagotovi pomoč skupnosti Rohing. 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/>
          <p:nvPr/>
        </p:nvSpPr>
        <p:spPr>
          <a:xfrm>
            <a:off x="701818" y="371398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sl-SI" sz="1800" b="1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</a:rPr>
              <a:t>PIŠITE IZVRŠNEMU DIREKTORJU METE MARKU ZUCKERBERGU</a:t>
            </a:r>
            <a:r>
              <a:rPr lang="en-SI" sz="2400" dirty="0">
                <a:effectLst/>
                <a:latin typeface="Oswald" pitchFamily="2" charset="77"/>
              </a:rPr>
              <a:t> </a:t>
            </a:r>
            <a:endParaRPr lang="en-SI" sz="1800" dirty="0">
              <a:effectLst/>
              <a:latin typeface="Oswald" pitchFamily="2" charset="77"/>
              <a:ea typeface="Times New Roman" panose="02020603050405020304" pitchFamily="18" charset="0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457200" y="198108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fontAlgn="base"/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Zahtevajte, da Meta zagotovi učinkovito pomoč Sawyeddollahu in ostalim članom_icam prizadete skupnosti Rohing, saj je omogočila razmah sovraštva in diskriminacije na Facebooku.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br>
              <a:rPr lang="sl-SI" sz="18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</a:br>
            <a:endParaRPr lang="en-SI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dirty="0">
                <a:solidFill>
                  <a:schemeClr val="dk1"/>
                </a:solidFill>
                <a:latin typeface="Oswald" pitchFamily="2" charset="77"/>
                <a:ea typeface="Oswald"/>
                <a:cs typeface="Oswald"/>
                <a:sym typeface="Oswald"/>
              </a:rPr>
              <a:t>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Oswald" pitchFamily="2" charset="77"/>
              <a:ea typeface="Oswald"/>
              <a:cs typeface="Oswald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Oswald" pitchFamily="2" charset="77"/>
              <a:ea typeface="Oswald"/>
              <a:cs typeface="Oswald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Oswald" pitchFamily="2" charset="77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Oswald" pitchFamily="2" charset="77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Oswald" pitchFamily="2" charset="77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Oswald" pitchFamily="2" charset="77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Oswald" pitchFamily="2" charset="77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1800" dirty="0">
              <a:solidFill>
                <a:schemeClr val="dk1"/>
              </a:solidFill>
              <a:latin typeface="Oswald" pitchFamily="2" charset="77"/>
              <a:sym typeface="Oswald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AmnestyTradeGothic"/>
              </a:rPr>
              <a:t>Svoja pisma pošljite na Amnesty International Slovenije (Dunajska cesta 5, 1000 Ljubljana), kjer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AmnestyTradeGothic"/>
              </a:rPr>
              <a:t>jih bomo zbrali in poslali naprej.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 </a:t>
            </a:r>
            <a:endParaRPr lang="en-SI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 pitchFamily="2" charset="77"/>
            </a:endParaRPr>
          </a:p>
        </p:txBody>
      </p:sp>
      <p:pic>
        <p:nvPicPr>
          <p:cNvPr id="165" name="Google Shape;16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3524" y="371398"/>
            <a:ext cx="1162112" cy="149520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/>
          <p:nvPr/>
        </p:nvSpPr>
        <p:spPr>
          <a:xfrm>
            <a:off x="2357507" y="3429000"/>
            <a:ext cx="4608512" cy="17281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 dirty="0">
                <a:solidFill>
                  <a:schemeClr val="dk1"/>
                </a:solidFill>
                <a:latin typeface="Oswald" pitchFamily="2" charset="77"/>
              </a:rPr>
              <a:t>NASLAVLJANJE: Dear Mr Zuckerberg</a:t>
            </a:r>
            <a:endParaRPr sz="1800" dirty="0">
              <a:solidFill>
                <a:schemeClr val="dk1"/>
              </a:solidFill>
              <a:latin typeface="Oswald" pitchFamily="2" charset="77"/>
              <a:ea typeface="Oswald"/>
              <a:cs typeface="Oswald"/>
              <a:sym typeface="Oswal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"/>
          <p:cNvSpPr txBox="1"/>
          <p:nvPr/>
        </p:nvSpPr>
        <p:spPr>
          <a:xfrm>
            <a:off x="323528" y="489198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b="1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POKAŽITE SAWYEDDOLLAHU, DA NI SAM 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Google Shape;172;p6"/>
          <p:cNvSpPr txBox="1"/>
          <p:nvPr/>
        </p:nvSpPr>
        <p:spPr>
          <a:xfrm>
            <a:off x="458364" y="1866600"/>
            <a:ext cx="82292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73" name="Google Shape;17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3524" y="371398"/>
            <a:ext cx="1162112" cy="149520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6"/>
          <p:cNvSpPr/>
          <p:nvPr/>
        </p:nvSpPr>
        <p:spPr>
          <a:xfrm>
            <a:off x="981764" y="2032871"/>
            <a:ext cx="6912768" cy="20054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Oswald" pitchFamily="2" charset="77"/>
              <a:sym typeface="Arial"/>
            </a:endParaRPr>
          </a:p>
          <a:p>
            <a:pPr algn="ctr"/>
            <a:endParaRPr lang="sl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l-SI" sz="1800" dirty="0"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l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l-SI" sz="1800" dirty="0"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l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l-SI" sz="1800" dirty="0"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l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l-SI" sz="1800" dirty="0"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endParaRPr lang="sl-SI" sz="1800" dirty="0">
              <a:effectLst/>
              <a:latin typeface="Oswald" pitchFamily="2" charset="77"/>
              <a:ea typeface="Times New Roman" panose="02020603050405020304" pitchFamily="18" charset="0"/>
            </a:endParaRPr>
          </a:p>
          <a:p>
            <a:pPr algn="ctr" fontAlgn="base"/>
            <a:endParaRPr lang="sl-SI" sz="1800" dirty="0">
              <a:latin typeface="Oswald" pitchFamily="2" charset="77"/>
              <a:ea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Pošljite svoja sporočila upanja in solidarnosti, da bo Sawyeddollah vedel, da ima </a:t>
            </a:r>
          </a:p>
          <a:p>
            <a:pPr algn="ctr"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vašo podporo v boju za odškodnino.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dirty="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   </a:t>
            </a:r>
            <a:endParaRPr dirty="0"/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1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sl-SI" sz="1800" dirty="0">
              <a:solidFill>
                <a:srgbClr val="000000"/>
              </a:solidFill>
              <a:effectLst/>
              <a:latin typeface="AmnestyTradeGothic"/>
              <a:ea typeface="Times New Roman" panose="02020603050405020304" pitchFamily="18" charset="0"/>
              <a:cs typeface="AmnestyTradeGothic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sl-SI" sz="1800" dirty="0">
              <a:solidFill>
                <a:srgbClr val="000000"/>
              </a:solidFill>
              <a:effectLst/>
              <a:latin typeface="AmnestyTradeGothic"/>
              <a:ea typeface="Times New Roman" panose="02020603050405020304" pitchFamily="18" charset="0"/>
              <a:cs typeface="AmnestyTradeGothic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AmnestyTradeGothic"/>
              </a:rPr>
              <a:t>Svoje izdelke posredujte Amnesty International Slovenije, fotografije pa </a:t>
            </a: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AmnestyTradeGothic"/>
              </a:rPr>
              <a:t>lahko objavite tudi na družbenih omrežjih.</a:t>
            </a: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endParaRPr lang="sl-SI" sz="1800" dirty="0">
              <a:latin typeface="Oswald" pitchFamily="2" charset="77"/>
              <a:ea typeface="Times New Roman" panose="02020603050405020304" pitchFamily="18" charset="0"/>
              <a:cs typeface="AmnestyTradeGothic"/>
            </a:endParaRPr>
          </a:p>
          <a:p>
            <a:pPr>
              <a:lnSpc>
                <a:spcPts val="1200"/>
              </a:lnSpc>
              <a:spcAft>
                <a:spcPts val="1230"/>
              </a:spcAft>
            </a:pPr>
            <a: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AmnestyTradeGothic"/>
              </a:rPr>
              <a:t>Uporabite ključnik #Pisemzapravice in označite @amnesty.slovenije.</a:t>
            </a:r>
            <a:br>
              <a:rPr lang="sl-SI" sz="1800" dirty="0">
                <a:solidFill>
                  <a:srgbClr val="000000"/>
                </a:solidFill>
                <a:effectLst/>
                <a:latin typeface="Oswald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SI" sz="1800" dirty="0">
              <a:solidFill>
                <a:srgbClr val="000000"/>
              </a:solidFill>
              <a:effectLst/>
              <a:latin typeface="Oswald" pitchFamily="2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27C1BA77FD8CD4580A475C513D81D5F" ma:contentTypeVersion="17" ma:contentTypeDescription="Ustvari nov dokument." ma:contentTypeScope="" ma:versionID="9c3ec5b107f41f863795cf887583532b">
  <xsd:schema xmlns:xsd="http://www.w3.org/2001/XMLSchema" xmlns:xs="http://www.w3.org/2001/XMLSchema" xmlns:p="http://schemas.microsoft.com/office/2006/metadata/properties" xmlns:ns2="01e40f41-5b4f-4617-b3e8-d2f7fb43de41" xmlns:ns3="fc37e61d-d9e7-49a6-a270-435704b032aa" targetNamespace="http://schemas.microsoft.com/office/2006/metadata/properties" ma:root="true" ma:fieldsID="e731926d4fc31e6cc4a831a2e8685fb3" ns2:_="" ns3:_="">
    <xsd:import namespace="01e40f41-5b4f-4617-b3e8-d2f7fb43de41"/>
    <xsd:import namespace="fc37e61d-d9e7-49a6-a270-435704b032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40f41-5b4f-4617-b3e8-d2f7fb43de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Oznake slike" ma:readOnly="false" ma:fieldId="{5cf76f15-5ced-4ddc-b409-7134ff3c332f}" ma:taxonomyMulti="true" ma:sspId="25a06c07-6e84-45be-ab86-f411a42df3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37e61d-d9e7-49a6-a270-435704b032a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a9fff42-ee7b-4945-8c8b-a15f796328c6}" ma:internalName="TaxCatchAll" ma:showField="CatchAllData" ma:web="fc37e61d-d9e7-49a6-a270-435704b032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e40f41-5b4f-4617-b3e8-d2f7fb43de41">
      <Terms xmlns="http://schemas.microsoft.com/office/infopath/2007/PartnerControls"/>
    </lcf76f155ced4ddcb4097134ff3c332f>
    <TaxCatchAll xmlns="fc37e61d-d9e7-49a6-a270-435704b032aa" xsi:nil="true"/>
  </documentManagement>
</p:properties>
</file>

<file path=customXml/itemProps1.xml><?xml version="1.0" encoding="utf-8"?>
<ds:datastoreItem xmlns:ds="http://schemas.openxmlformats.org/officeDocument/2006/customXml" ds:itemID="{229537B1-B65F-4AE3-8A23-23871B6B0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1AD208-E8E3-4A67-AD8F-19209160B6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e40f41-5b4f-4617-b3e8-d2f7fb43de41"/>
    <ds:schemaRef ds:uri="fc37e61d-d9e7-49a6-a270-435704b032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32D220-1BA3-4A56-93D7-A6F0935D2DCC}">
  <ds:schemaRefs>
    <ds:schemaRef ds:uri="http://schemas.microsoft.com/office/2006/metadata/properties"/>
    <ds:schemaRef ds:uri="http://schemas.microsoft.com/office/infopath/2007/PartnerControls"/>
    <ds:schemaRef ds:uri="01e40f41-5b4f-4617-b3e8-d2f7fb43de41"/>
    <ds:schemaRef ds:uri="fc37e61d-d9e7-49a6-a270-435704b032a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372</Words>
  <Application>Microsoft Office PowerPoint</Application>
  <PresentationFormat>Diaprojekcija na zaslonu (4:3)</PresentationFormat>
  <Paragraphs>71</Paragraphs>
  <Slides>7</Slides>
  <Notes>7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7</vt:i4>
      </vt:variant>
    </vt:vector>
  </HeadingPairs>
  <TitlesOfParts>
    <vt:vector size="15" baseType="lpstr">
      <vt:lpstr>Oswald</vt:lpstr>
      <vt:lpstr>Times New Roman</vt:lpstr>
      <vt:lpstr>AmnestyTradeGothic</vt:lpstr>
      <vt:lpstr>Arial</vt:lpstr>
      <vt:lpstr>Calibri</vt:lpstr>
      <vt:lpstr>Arial Narrow</vt:lpstr>
      <vt:lpstr>Office Theme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Simona Podobnikar</dc:creator>
  <cp:lastModifiedBy>Taja Premk</cp:lastModifiedBy>
  <cp:revision>6</cp:revision>
  <dcterms:modified xsi:type="dcterms:W3CDTF">2023-11-06T10:38:08Z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0x010100F27C1BA77FD8CD4580A475C513D81D5F</vt:lpwstr>
  </property>
  <property fmtid="{D5CDD505-2E9C-101B-9397-08002B2CF9AE}" pid="3" name="MediaServiceImageTags">
    <vt:lpwstr/>
  </property>
</Properties>
</file>